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59250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№128</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130086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09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08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09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just"/>
            <a:r>
              <a:rPr lang="ru-RU" sz="1100" dirty="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солтүстік-батыстан</a:t>
            </a:r>
            <a:r>
              <a:rPr lang="ru-RU" sz="1100" dirty="0">
                <a:solidFill>
                  <a:srgbClr val="000000"/>
                </a:solidFill>
                <a:latin typeface="Times New Roman"/>
              </a:rPr>
              <a:t>, </a:t>
            </a:r>
            <a:r>
              <a:rPr lang="ru-RU" sz="1100" dirty="0" err="1">
                <a:solidFill>
                  <a:srgbClr val="000000"/>
                </a:solidFill>
                <a:latin typeface="Times New Roman"/>
              </a:rPr>
              <a:t>солтүстіктен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15-20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11-13, </a:t>
            </a:r>
            <a:r>
              <a:rPr lang="ru-RU" sz="1100" dirty="0" err="1">
                <a:solidFill>
                  <a:srgbClr val="000000"/>
                </a:solidFill>
                <a:latin typeface="Times New Roman"/>
              </a:rPr>
              <a:t>күндіз</a:t>
            </a:r>
            <a:r>
              <a:rPr lang="ru-RU" sz="1100" dirty="0">
                <a:solidFill>
                  <a:srgbClr val="000000"/>
                </a:solidFill>
                <a:latin typeface="Times New Roman"/>
              </a:rPr>
              <a:t> 23-25 градус </a:t>
            </a:r>
            <a:r>
              <a:rPr lang="ru-RU" sz="1100" dirty="0" err="1">
                <a:solidFill>
                  <a:srgbClr val="000000"/>
                </a:solidFill>
                <a:latin typeface="Times New Roman"/>
              </a:rPr>
              <a:t>жылы</a:t>
            </a:r>
            <a:r>
              <a:rPr lang="ru-RU" sz="1100" dirty="0">
                <a:solidFill>
                  <a:srgbClr val="000000"/>
                </a:solidFill>
                <a:latin typeface="Times New Roman"/>
              </a:rPr>
              <a:t>.</a:t>
            </a:r>
          </a:p>
          <a:p>
            <a:pPr lvl="0" algn="ctr"/>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10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09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10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солтүстік-шығыстан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a:solidFill>
                  <a:srgbClr val="000000"/>
                </a:solidFill>
                <a:latin typeface="Times New Roman"/>
              </a:rPr>
              <a:t> 6-8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09 мамыр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10 мамыр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41924</TotalTime>
  <Words>601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7580</cp:revision>
  <cp:lastPrinted>2021-07-01T03:56:27Z</cp:lastPrinted>
  <dcterms:created xsi:type="dcterms:W3CDTF">2018-03-27T06:03:00Z</dcterms:created>
  <dcterms:modified xsi:type="dcterms:W3CDTF">2026-05-08T07:10:36Z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